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8"/>
    <p:restoredTop sz="94631"/>
  </p:normalViewPr>
  <p:slideViewPr>
    <p:cSldViewPr snapToGrid="0" snapToObjects="1">
      <p:cViewPr varScale="1">
        <p:scale>
          <a:sx n="101" d="100"/>
          <a:sy n="101" d="100"/>
        </p:scale>
        <p:origin x="46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AE95925-3D4B-0643-AF07-4A804885C9B8}" type="datetimeFigureOut">
              <a:rPr lang="en-US" smtClean="0"/>
              <a:t>10/3/17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A8A9E35D-D785-AF40-A2F4-842510EA1D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650817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377905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0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Celestial</vt:lpstr>
      <vt:lpstr>PowerPoint Presentation</vt:lpstr>
    </vt:vector>
  </TitlesOfParts>
  <Company/>
  <LinksUpToDate>false</LinksUpToDate>
  <SharedDoc>false</SharedDoc>
  <HyperlinksChanged>false</HyperlinksChanged>
  <AppVersion>15.0038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Todd Neal</dc:creator>
  <cp:lastModifiedBy>Todd Neal</cp:lastModifiedBy>
  <cp:revision>1</cp:revision>
  <dcterms:created xsi:type="dcterms:W3CDTF">2017-10-03T15:08:21Z</dcterms:created>
  <dcterms:modified xsi:type="dcterms:W3CDTF">2017-10-03T15:08:52Z</dcterms:modified>
</cp:coreProperties>
</file>