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8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20" y="2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BF5-F1A4-45B8-A54E-803359A404F6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616B-8D2A-4920-BCF8-A202F039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254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BF5-F1A4-45B8-A54E-803359A404F6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616B-8D2A-4920-BCF8-A202F039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8967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BF5-F1A4-45B8-A54E-803359A404F6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616B-8D2A-4920-BCF8-A202F039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0778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BF5-F1A4-45B8-A54E-803359A404F6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616B-8D2A-4920-BCF8-A202F039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9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BF5-F1A4-45B8-A54E-803359A404F6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616B-8D2A-4920-BCF8-A202F039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58270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BF5-F1A4-45B8-A54E-803359A404F6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616B-8D2A-4920-BCF8-A202F039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309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BF5-F1A4-45B8-A54E-803359A404F6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616B-8D2A-4920-BCF8-A202F039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6997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BF5-F1A4-45B8-A54E-803359A404F6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616B-8D2A-4920-BCF8-A202F039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44776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BF5-F1A4-45B8-A54E-803359A404F6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616B-8D2A-4920-BCF8-A202F039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67564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BF5-F1A4-45B8-A54E-803359A404F6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616B-8D2A-4920-BCF8-A202F039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8692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282BF5-F1A4-45B8-A54E-803359A404F6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78616B-8D2A-4920-BCF8-A202F039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992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282BF5-F1A4-45B8-A54E-803359A404F6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8616B-8D2A-4920-BCF8-A202F0399E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94848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921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2017-08-21T12:10:23Z</dcterms:created>
  <dcterms:modified xsi:type="dcterms:W3CDTF">2017-08-21T12:10:35Z</dcterms:modified>
</cp:coreProperties>
</file>