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8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120" y="2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2542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9671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07783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0099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58270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53099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6997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4776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67564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7869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19920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282BF5-F1A4-45B8-A54E-803359A404F6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78616B-8D2A-4920-BCF8-A202F0399E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94848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69218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2017-08-21T12:10:23Z</dcterms:created>
  <dcterms:modified xsi:type="dcterms:W3CDTF">2017-08-21T12:10:35Z</dcterms:modified>
</cp:coreProperties>
</file>

<file path=docProps/thumbnail.jpeg>
</file>