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8"/>
    <p:restoredTop sz="94631"/>
  </p:normalViewPr>
  <p:slideViewPr>
    <p:cSldViewPr snapToGrid="0" snapToObjects="1">
      <p:cViewPr varScale="1">
        <p:scale>
          <a:sx n="101" d="100"/>
          <a:sy n="101" d="100"/>
        </p:scale>
        <p:origin x="464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Title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962399" y="1964267"/>
            <a:ext cx="7197726" cy="2421464"/>
          </a:xfrm>
        </p:spPr>
        <p:txBody>
          <a:bodyPr anchor="b">
            <a:normAutofit/>
          </a:bodyPr>
          <a:lstStyle>
            <a:lvl1pPr algn="r">
              <a:defRPr sz="48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962399" y="4385732"/>
            <a:ext cx="7197726" cy="1405467"/>
          </a:xfrm>
        </p:spPr>
        <p:txBody>
          <a:bodyPr anchor="t">
            <a:normAutofit/>
          </a:bodyPr>
          <a:lstStyle>
            <a:lvl1pPr marL="0" indent="0" algn="r">
              <a:buNone/>
              <a:defRPr sz="1800" cap="all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32558" y="5870575"/>
            <a:ext cx="1600200" cy="377825"/>
          </a:xfrm>
        </p:spPr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962399" y="5870575"/>
            <a:ext cx="4893958" cy="3778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608958" y="5870575"/>
            <a:ext cx="551167" cy="377825"/>
          </a:xfrm>
        </p:spPr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4732865"/>
            <a:ext cx="1013142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371600" y="932112"/>
            <a:ext cx="8759827" cy="3164976"/>
          </a:xfrm>
          <a:prstGeom prst="roundRect">
            <a:avLst>
              <a:gd name="adj" fmla="val 4380"/>
            </a:avLst>
          </a:prstGeom>
          <a:ln w="50800" cap="sq" cmpd="dbl">
            <a:gradFill flip="none" rotWithShape="1">
              <a:gsLst>
                <a:gs pos="0">
                  <a:srgbClr val="FFFFFF"/>
                </a:gs>
                <a:gs pos="100000">
                  <a:schemeClr val="tx1">
                    <a:alpha val="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miter lim="800000"/>
          </a:ln>
          <a:effectLst>
            <a:outerShdw blurRad="254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5299603"/>
            <a:ext cx="10131427" cy="49371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1" y="609601"/>
            <a:ext cx="10131427" cy="3124199"/>
          </a:xfrm>
        </p:spPr>
        <p:txBody>
          <a:bodyPr anchor="ctr">
            <a:normAutofit/>
          </a:bodyPr>
          <a:lstStyle>
            <a:lvl1pPr algn="l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343400"/>
            <a:ext cx="10131428" cy="1447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Picture 15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15" name="TextBox 14"/>
          <p:cNvSpPr txBox="1"/>
          <p:nvPr/>
        </p:nvSpPr>
        <p:spPr>
          <a:xfrm>
            <a:off x="10237867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488275" y="823337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2267" y="609601"/>
            <a:ext cx="9550399" cy="2743199"/>
          </a:xfrm>
        </p:spPr>
        <p:txBody>
          <a:bodyPr anchor="ctr">
            <a:normAutofit/>
          </a:bodyPr>
          <a:lstStyle>
            <a:lvl1pPr algn="l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97875" y="3352800"/>
            <a:ext cx="9339184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465" y="4343400"/>
            <a:ext cx="10152367" cy="1447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2" y="3308581"/>
            <a:ext cx="10131425" cy="1468800"/>
          </a:xfrm>
        </p:spPr>
        <p:txBody>
          <a:bodyPr anchor="b">
            <a:normAutofit/>
          </a:bodyPr>
          <a:lstStyle>
            <a:lvl1pPr algn="l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1" y="4777381"/>
            <a:ext cx="10131426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13" name="TextBox 12"/>
          <p:cNvSpPr txBox="1"/>
          <p:nvPr/>
        </p:nvSpPr>
        <p:spPr>
          <a:xfrm>
            <a:off x="10237867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88275" y="823337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6" name="Title 1"/>
          <p:cNvSpPr>
            <a:spLocks noGrp="1"/>
          </p:cNvSpPr>
          <p:nvPr>
            <p:ph type="title"/>
          </p:nvPr>
        </p:nvSpPr>
        <p:spPr>
          <a:xfrm>
            <a:off x="992267" y="609601"/>
            <a:ext cx="9550399" cy="2743199"/>
          </a:xfrm>
        </p:spPr>
        <p:txBody>
          <a:bodyPr anchor="ctr">
            <a:normAutofit/>
          </a:bodyPr>
          <a:lstStyle>
            <a:lvl1pPr algn="l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5800" y="3886200"/>
            <a:ext cx="10135436" cy="8890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799" y="4775200"/>
            <a:ext cx="10135436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1" y="609601"/>
            <a:ext cx="10131427" cy="2743199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5801" y="3505200"/>
            <a:ext cx="10131428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343400"/>
            <a:ext cx="10131428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685801" y="609600"/>
            <a:ext cx="10131425" cy="145626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8675" y="609599"/>
            <a:ext cx="2158552" cy="518160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7832116" cy="51816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308581"/>
            <a:ext cx="10131427" cy="1468800"/>
          </a:xfrm>
        </p:spPr>
        <p:txBody>
          <a:bodyPr anchor="b"/>
          <a:lstStyle>
            <a:lvl1pPr algn="l">
              <a:defRPr sz="40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799" y="4777381"/>
            <a:ext cx="10131428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 cap="all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2" y="2142067"/>
            <a:ext cx="4995334" cy="3649134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21895" y="2142067"/>
            <a:ext cx="4995332" cy="364913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3670" y="2218267"/>
            <a:ext cx="470905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5801" y="2870201"/>
            <a:ext cx="4996923" cy="292099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96003" y="2226734"/>
            <a:ext cx="4722813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23483" y="2870201"/>
            <a:ext cx="4995334" cy="292099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074333"/>
            <a:ext cx="3680885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201" y="609601"/>
            <a:ext cx="6169026" cy="51816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445933"/>
            <a:ext cx="3680885" cy="1828800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600200"/>
            <a:ext cx="6164653" cy="13716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36253" y="914400"/>
            <a:ext cx="3280974" cy="4572000"/>
          </a:xfrm>
          <a:prstGeom prst="roundRect">
            <a:avLst>
              <a:gd name="adj" fmla="val 4280"/>
            </a:avLst>
          </a:prstGeom>
          <a:ln w="50800" cap="sq" cmpd="dbl">
            <a:gradFill flip="none" rotWithShape="1">
              <a:gsLst>
                <a:gs pos="0">
                  <a:srgbClr val="FFFFFF"/>
                </a:gs>
                <a:gs pos="100000">
                  <a:schemeClr val="tx1">
                    <a:alpha val="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miter lim="800000"/>
          </a:ln>
          <a:effectLst>
            <a:outerShdw blurRad="254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2971800"/>
            <a:ext cx="6164653" cy="1828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5801" y="609600"/>
            <a:ext cx="10131425" cy="14562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1" y="2142067"/>
            <a:ext cx="10131425" cy="364913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589660" y="5870575"/>
            <a:ext cx="1600200" cy="3778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EAE95925-3D4B-0643-AF07-4A804885C9B8}" type="datetimeFigureOut">
              <a:rPr lang="en-US" smtClean="0"/>
              <a:t>10/3/17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5870575"/>
            <a:ext cx="7827659" cy="3778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266060" y="5870575"/>
            <a:ext cx="551167" cy="3778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A8A9E35D-D785-AF40-A2F4-842510EA1D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650817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77905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elestial">
  <a:themeElements>
    <a:clrScheme name="Celestial">
      <a:dk1>
        <a:sysClr val="windowText" lastClr="000000"/>
      </a:dk1>
      <a:lt1>
        <a:sysClr val="window" lastClr="FFFFFF"/>
      </a:lt1>
      <a:dk2>
        <a:srgbClr val="18276C"/>
      </a:dk2>
      <a:lt2>
        <a:srgbClr val="EBEBEB"/>
      </a:lt2>
      <a:accent1>
        <a:srgbClr val="AC3EC1"/>
      </a:accent1>
      <a:accent2>
        <a:srgbClr val="477BD1"/>
      </a:accent2>
      <a:accent3>
        <a:srgbClr val="46B298"/>
      </a:accent3>
      <a:accent4>
        <a:srgbClr val="90BA4C"/>
      </a:accent4>
      <a:accent5>
        <a:srgbClr val="DD9D31"/>
      </a:accent5>
      <a:accent6>
        <a:srgbClr val="E25247"/>
      </a:accent6>
      <a:hlink>
        <a:srgbClr val="C573D2"/>
      </a:hlink>
      <a:folHlink>
        <a:srgbClr val="CCAEE8"/>
      </a:folHlink>
    </a:clrScheme>
    <a:fontScheme name="Celestial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elestial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82000"/>
                <a:alpha val="7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00000"/>
              </a:schemeClr>
            </a:gs>
            <a:gs pos="100000">
              <a:schemeClr val="phClr">
                <a:shade val="88000"/>
                <a:lumMod val="88000"/>
              </a:schemeClr>
            </a:gs>
          </a:gsLst>
          <a:lin ang="5400000" scaled="1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shade val="96000"/>
                <a:hueMod val="100000"/>
                <a:satMod val="180000"/>
                <a:lumMod val="110000"/>
              </a:schemeClr>
            </a:gs>
            <a:gs pos="100000">
              <a:schemeClr val="phClr">
                <a:shade val="96000"/>
                <a:satMod val="160000"/>
                <a:lumMod val="100000"/>
              </a:schemeClr>
            </a:gs>
          </a:gsLst>
          <a:lin ang="4740000" scaled="1"/>
        </a:gradFill>
        <a:blipFill>
          <a:blip xmlns:r="http://schemas.openxmlformats.org/officeDocument/2006/relationships" r:embed="rId1"/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elestial" id="{C4BB2A3D-0E93-4C5F-B0D2-9D3FCE089CC5}" vid="{42E5908D-19A2-46FD-89FA-638B126129E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Celestial</Template>
  <TotalTime>0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Celestial</vt:lpstr>
      <vt:lpstr>PowerPoint Presentation</vt:lpstr>
    </vt:vector>
  </TitlesOfParts>
  <Company/>
  <LinksUpToDate>false</LinksUpToDate>
  <SharedDoc>false</SharedDoc>
  <HyperlinksChanged>false</HyperlinksChanged>
  <AppVersion>15.0038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Todd Neal</dc:creator>
  <cp:lastModifiedBy>Todd Neal</cp:lastModifiedBy>
  <cp:revision>1</cp:revision>
  <dcterms:created xsi:type="dcterms:W3CDTF">2017-10-03T15:08:21Z</dcterms:created>
  <dcterms:modified xsi:type="dcterms:W3CDTF">2017-10-03T15:08:52Z</dcterms:modified>
</cp:coreProperties>
</file>

<file path=docProps/thumbnail.jpeg>
</file>