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22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24658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6592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41925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73826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81166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03146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6200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1839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7148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5293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35624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E63A3A-4A27-4B1B-A8CB-7F3C8D670C41}" type="datetimeFigureOut">
              <a:rPr lang="en-US" smtClean="0"/>
              <a:t>8/21/2017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C35DF9-C5C7-49E2-9397-1CCD2E1B7D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05077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445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2017-08-21T12:16:16Z</dcterms:created>
  <dcterms:modified xsi:type="dcterms:W3CDTF">2017-08-21T12:16:18Z</dcterms:modified>
</cp:coreProperties>
</file>

<file path=docProps/thumbnail.jpeg>
</file>