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94"/>
  </p:normalViewPr>
  <p:slideViewPr>
    <p:cSldViewPr snapToGrid="0" snapToObjects="1">
      <p:cViewPr varScale="1">
        <p:scale>
          <a:sx n="104" d="100"/>
          <a:sy n="104" d="100"/>
        </p:scale>
        <p:origin x="232" y="5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CE41AC-DBCA-854B-A347-AB95460A22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E8D12E3-F70D-9B48-B27B-0A50ADD13B9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14B411-08FB-0541-A803-31DCF094E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2/23/20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91B060-5B5F-2F49-B422-3F829C0F7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5AE0B9-4B65-4B48-BA9C-BA6838341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2977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867061-DBCC-9E4E-B54D-60004FD525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ACB3F0-D5DA-2C43-BC56-380788EB39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E3EDA0-00EB-4843-9A9D-2A433C5719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2/23/20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490DFF-EAAF-6E47-B612-B9A510428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C97356-3095-BA4F-A916-C8BFE74A7A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4126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00A757-24E5-7946-A6CE-DA6C19E514C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EDCD45A-AD37-2D4C-A1DE-3AE453509F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CA1DF1-3F81-AD40-B434-F422269C1D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2/23/20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B1366-796A-6D4F-8C4E-0A607AA77F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F1EFF7-AAAD-A54E-9915-FED00F3EE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860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292E40-AD80-E242-B082-D6FDE73375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0F7EC2-7AAB-9A4D-ADD5-998CD7656B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FE7992-CECF-0648-BCF0-EBC215AF44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2/23/20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C47B12-3327-C847-A444-872182394F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DD361C-0A03-0B4B-AF30-CF134740E0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228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1AB655-CF41-214E-9434-33300FD68D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F10485-C8B7-E04E-AFA6-1D05B69C2F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8E448B-656A-0C43-8CAD-1F3D86F29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2/23/20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FFB430-E1F4-DB4D-8750-27AD3BE4DC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3E2DAE-043A-7946-AF49-47F0ECFE2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0283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F592A9-A11C-2747-A801-44A20BF52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D5A036-8FAF-3E4D-B482-DFCD2472110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9C2927-962F-924E-81F2-15C93DE609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FE28AB9-F40C-B44F-909B-8E814DB32D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2/23/20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CDF3ECC-DB54-D845-864B-2D4984FA1B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FD68D3-1091-C04F-9132-A8A8BE2A5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798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6AA724-E15C-924A-BA0C-CF74E5193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6B309F-B83A-7244-80E5-4710AAF53C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AA7081-44D1-3049-9B46-EADC97F8A4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D893592-66D3-4248-A15C-F1FD2C4B0BB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BC1435B-089A-D546-880D-57E198C7F4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173155B-FBFC-2A49-839F-D2972F3C37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2/23/20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8EAC83C-F335-4A48-A03C-5FE634F331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89E5D5-2D8C-3B44-977A-86D50E2BCC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890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874687-48CB-FF4B-9C3E-0585BEBB5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56C704-2F6B-1C4D-96E4-FF538ECD5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2/23/20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4F4B51-1976-2C45-8D73-B3305CE59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EB117C-0A5E-1249-99B4-A9FD3080D4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867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4ED05DC-7B95-1542-8215-3AE7E1FD7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2/23/20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8BF2F62-D4AE-6647-A3B8-F58BCEE390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A53594-AAF4-7D4B-97FE-EB668F661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9873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4E2BEA-4BFA-684C-9980-6CC6302945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090D62-80C1-4C43-8E58-A32A55F885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8B94BD4-0203-3A42-83DD-8DE682840C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D094C6-2E1B-014E-9441-4C8DFE0888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2/23/20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11DE80-520B-D745-90AB-679F217A27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E4A16D-A603-9640-88F4-E35853A25A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6650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377A0-A14D-204E-9FCD-D8E3F4279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E35436-1AD9-294B-B339-ECB5FBB2AD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81176E8-8361-1B40-AEBF-F1C4617AAC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057951-B0FC-544A-98D1-CC8D7A1C1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5539E9-7233-1146-972B-B2C5376E2DD0}" type="datetimeFigureOut">
              <a:rPr lang="en-US" smtClean="0"/>
              <a:t>2/23/20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83AA58-49C1-D548-BB3B-F3D614A92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1B587E-D9DD-CD44-8097-F337C10320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676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9EA2ACC-AC6B-1247-A8E6-D0DA6651A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5FC1A6-E144-9B46-8BA7-C79ECC270D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3A341F-B48C-1644-9C8E-9966FF60F7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5539E9-7233-1146-972B-B2C5376E2DD0}" type="datetimeFigureOut">
              <a:rPr lang="en-US" smtClean="0"/>
              <a:t>2/23/20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93282D-88AB-FC4C-B9EC-A74412B0C9F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4C7E67-E287-5641-94D4-F7E59DD5D90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9F2665-075E-FB40-8B2C-FE5747E9E8E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0513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CE68D88C-1AA8-4146-B24D-4627AC117334}"/>
              </a:ext>
            </a:extLst>
          </p:cNvPr>
          <p:cNvSpPr/>
          <p:nvPr/>
        </p:nvSpPr>
        <p:spPr>
          <a:xfrm>
            <a:off x="5005131" y="2047490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Filter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377866-55B8-1B4A-B508-DD9013890771}"/>
              </a:ext>
            </a:extLst>
          </p:cNvPr>
          <p:cNvSpPr/>
          <p:nvPr/>
        </p:nvSpPr>
        <p:spPr>
          <a:xfrm>
            <a:off x="5005131" y="2855650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Filter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1BDC8B1-969C-E843-BD5F-CECB595BDC24}"/>
              </a:ext>
            </a:extLst>
          </p:cNvPr>
          <p:cNvSpPr/>
          <p:nvPr/>
        </p:nvSpPr>
        <p:spPr>
          <a:xfrm>
            <a:off x="5005131" y="3663810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Filter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933E159-EF5F-7B42-A971-71E91964D3CC}"/>
              </a:ext>
            </a:extLst>
          </p:cNvPr>
          <p:cNvSpPr/>
          <p:nvPr/>
        </p:nvSpPr>
        <p:spPr>
          <a:xfrm>
            <a:off x="5005131" y="4471970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Servlet</a:t>
            </a:r>
          </a:p>
        </p:txBody>
      </p: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D9E451C7-6EDF-F94D-BA3E-7556F5874F3F}"/>
              </a:ext>
            </a:extLst>
          </p:cNvPr>
          <p:cNvCxnSpPr/>
          <p:nvPr/>
        </p:nvCxnSpPr>
        <p:spPr>
          <a:xfrm>
            <a:off x="5392736" y="2442907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8B7CBAC-469C-6249-92DB-296C37EF4617}"/>
              </a:ext>
            </a:extLst>
          </p:cNvPr>
          <p:cNvCxnSpPr/>
          <p:nvPr/>
        </p:nvCxnSpPr>
        <p:spPr>
          <a:xfrm>
            <a:off x="5392736" y="3251067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B35376F-9D09-D84C-8714-11E8F60C86F6}"/>
              </a:ext>
            </a:extLst>
          </p:cNvPr>
          <p:cNvCxnSpPr/>
          <p:nvPr/>
        </p:nvCxnSpPr>
        <p:spPr>
          <a:xfrm>
            <a:off x="5392736" y="4059227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CD5BA42-B7F5-3E47-97C0-5540C2BA4451}"/>
              </a:ext>
            </a:extLst>
          </p:cNvPr>
          <p:cNvCxnSpPr/>
          <p:nvPr/>
        </p:nvCxnSpPr>
        <p:spPr>
          <a:xfrm flipV="1">
            <a:off x="6380708" y="2442907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941F3050-FACD-3040-87B4-708DFE38F18E}"/>
              </a:ext>
            </a:extLst>
          </p:cNvPr>
          <p:cNvCxnSpPr/>
          <p:nvPr/>
        </p:nvCxnSpPr>
        <p:spPr>
          <a:xfrm flipV="1">
            <a:off x="6380708" y="3251067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008871B-158C-BA4A-819B-19C0A75B5322}"/>
              </a:ext>
            </a:extLst>
          </p:cNvPr>
          <p:cNvCxnSpPr/>
          <p:nvPr/>
        </p:nvCxnSpPr>
        <p:spPr>
          <a:xfrm flipV="1">
            <a:off x="6380708" y="4059227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460409A1-CB1C-B749-9625-DDA465249C0F}"/>
              </a:ext>
            </a:extLst>
          </p:cNvPr>
          <p:cNvCxnSpPr>
            <a:cxnSpLocks/>
          </p:cNvCxnSpPr>
          <p:nvPr/>
        </p:nvCxnSpPr>
        <p:spPr>
          <a:xfrm>
            <a:off x="5392736" y="1841118"/>
            <a:ext cx="0" cy="2063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561788A-7E80-E642-9C45-4D98D282CBB0}"/>
              </a:ext>
            </a:extLst>
          </p:cNvPr>
          <p:cNvCxnSpPr>
            <a:cxnSpLocks/>
          </p:cNvCxnSpPr>
          <p:nvPr/>
        </p:nvCxnSpPr>
        <p:spPr>
          <a:xfrm flipV="1">
            <a:off x="6364942" y="1841118"/>
            <a:ext cx="0" cy="2063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A634D260-538E-2243-9AB0-B931A9627891}"/>
              </a:ext>
            </a:extLst>
          </p:cNvPr>
          <p:cNvSpPr/>
          <p:nvPr/>
        </p:nvSpPr>
        <p:spPr>
          <a:xfrm>
            <a:off x="4867218" y="1826346"/>
            <a:ext cx="2178482" cy="32621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5F4A208-8496-544C-8FC2-51EBD2EBDEC1}"/>
              </a:ext>
            </a:extLst>
          </p:cNvPr>
          <p:cNvSpPr/>
          <p:nvPr/>
        </p:nvSpPr>
        <p:spPr>
          <a:xfrm>
            <a:off x="7447931" y="2047490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Filter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8FC367D-7519-C247-922C-8D1A09E17E32}"/>
              </a:ext>
            </a:extLst>
          </p:cNvPr>
          <p:cNvSpPr/>
          <p:nvPr/>
        </p:nvSpPr>
        <p:spPr>
          <a:xfrm>
            <a:off x="7447931" y="2855650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Filter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D1AFDDA-CB54-3B47-925A-0D2C97974D67}"/>
              </a:ext>
            </a:extLst>
          </p:cNvPr>
          <p:cNvSpPr/>
          <p:nvPr/>
        </p:nvSpPr>
        <p:spPr>
          <a:xfrm>
            <a:off x="7447931" y="3663810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Filter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526FD3F-4C7B-C942-9F3F-A4AB77506EEA}"/>
              </a:ext>
            </a:extLst>
          </p:cNvPr>
          <p:cNvSpPr/>
          <p:nvPr/>
        </p:nvSpPr>
        <p:spPr>
          <a:xfrm>
            <a:off x="7447931" y="4471970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Servlet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153C315-9628-FB4A-B644-5D8DA0884A10}"/>
              </a:ext>
            </a:extLst>
          </p:cNvPr>
          <p:cNvCxnSpPr/>
          <p:nvPr/>
        </p:nvCxnSpPr>
        <p:spPr>
          <a:xfrm>
            <a:off x="7835536" y="2442907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4099C1E-8EB4-E441-A3F1-594A2556A83C}"/>
              </a:ext>
            </a:extLst>
          </p:cNvPr>
          <p:cNvCxnSpPr/>
          <p:nvPr/>
        </p:nvCxnSpPr>
        <p:spPr>
          <a:xfrm>
            <a:off x="7835536" y="3251067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E27E70B0-CA17-BA48-9E58-4A7546A1E441}"/>
              </a:ext>
            </a:extLst>
          </p:cNvPr>
          <p:cNvCxnSpPr/>
          <p:nvPr/>
        </p:nvCxnSpPr>
        <p:spPr>
          <a:xfrm>
            <a:off x="7835536" y="4059227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E5F93CD-F03D-DD44-99B2-54A249C3FC93}"/>
              </a:ext>
            </a:extLst>
          </p:cNvPr>
          <p:cNvCxnSpPr/>
          <p:nvPr/>
        </p:nvCxnSpPr>
        <p:spPr>
          <a:xfrm flipV="1">
            <a:off x="8823508" y="2442907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ECBB87E2-E1F3-994A-98A8-BB22ED67A155}"/>
              </a:ext>
            </a:extLst>
          </p:cNvPr>
          <p:cNvCxnSpPr/>
          <p:nvPr/>
        </p:nvCxnSpPr>
        <p:spPr>
          <a:xfrm flipV="1">
            <a:off x="8823508" y="3251067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EB028DA4-5827-4B40-ACA8-15AFDC93CE51}"/>
              </a:ext>
            </a:extLst>
          </p:cNvPr>
          <p:cNvCxnSpPr/>
          <p:nvPr/>
        </p:nvCxnSpPr>
        <p:spPr>
          <a:xfrm flipV="1">
            <a:off x="8823508" y="4059227"/>
            <a:ext cx="0" cy="4127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EEDA5DD-FB7B-EC44-ACAD-14F31A675ADF}"/>
              </a:ext>
            </a:extLst>
          </p:cNvPr>
          <p:cNvCxnSpPr>
            <a:cxnSpLocks/>
          </p:cNvCxnSpPr>
          <p:nvPr/>
        </p:nvCxnSpPr>
        <p:spPr>
          <a:xfrm>
            <a:off x="7835536" y="1841118"/>
            <a:ext cx="0" cy="2063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063CC78-BDF5-724F-9212-57F27F880079}"/>
              </a:ext>
            </a:extLst>
          </p:cNvPr>
          <p:cNvCxnSpPr>
            <a:cxnSpLocks/>
          </p:cNvCxnSpPr>
          <p:nvPr/>
        </p:nvCxnSpPr>
        <p:spPr>
          <a:xfrm flipV="1">
            <a:off x="8807742" y="1841118"/>
            <a:ext cx="0" cy="2063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BF205801-D5E9-8E48-BFDA-151D445E90CF}"/>
              </a:ext>
            </a:extLst>
          </p:cNvPr>
          <p:cNvSpPr/>
          <p:nvPr/>
        </p:nvSpPr>
        <p:spPr>
          <a:xfrm>
            <a:off x="7310018" y="1826346"/>
            <a:ext cx="2178482" cy="326218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D55157FE-DA14-C44F-9350-4062C72759A2}"/>
              </a:ext>
            </a:extLst>
          </p:cNvPr>
          <p:cNvSpPr/>
          <p:nvPr/>
        </p:nvSpPr>
        <p:spPr>
          <a:xfrm>
            <a:off x="2314832" y="805604"/>
            <a:ext cx="7562335" cy="4621427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72181374-1B7D-A14B-92D9-F39B7198FDE4}"/>
              </a:ext>
            </a:extLst>
          </p:cNvPr>
          <p:cNvSpPr/>
          <p:nvPr/>
        </p:nvSpPr>
        <p:spPr>
          <a:xfrm>
            <a:off x="2633093" y="1197391"/>
            <a:ext cx="1865870" cy="3954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Request Mapper</a:t>
            </a:r>
          </a:p>
        </p:txBody>
      </p: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E4C062CA-8D5B-DD4F-B41D-20D3050EC39B}"/>
              </a:ext>
            </a:extLst>
          </p:cNvPr>
          <p:cNvCxnSpPr>
            <a:cxnSpLocks/>
          </p:cNvCxnSpPr>
          <p:nvPr/>
        </p:nvCxnSpPr>
        <p:spPr>
          <a:xfrm>
            <a:off x="5590443" y="420129"/>
            <a:ext cx="0" cy="3830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82B9DE30-58FC-2E40-AC79-407DC1B0C85A}"/>
              </a:ext>
            </a:extLst>
          </p:cNvPr>
          <p:cNvCxnSpPr>
            <a:cxnSpLocks/>
          </p:cNvCxnSpPr>
          <p:nvPr/>
        </p:nvCxnSpPr>
        <p:spPr>
          <a:xfrm flipV="1">
            <a:off x="6603910" y="420129"/>
            <a:ext cx="0" cy="38306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BAE3C421-D144-AC43-A2AF-CB94550EF34D}"/>
              </a:ext>
            </a:extLst>
          </p:cNvPr>
          <p:cNvCxnSpPr>
            <a:cxnSpLocks/>
          </p:cNvCxnSpPr>
          <p:nvPr/>
        </p:nvCxnSpPr>
        <p:spPr>
          <a:xfrm flipH="1">
            <a:off x="5392736" y="817961"/>
            <a:ext cx="197707" cy="1010800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0C92D511-93CB-A944-A79D-18D64DCBEAD9}"/>
              </a:ext>
            </a:extLst>
          </p:cNvPr>
          <p:cNvCxnSpPr/>
          <p:nvPr/>
        </p:nvCxnSpPr>
        <p:spPr>
          <a:xfrm flipV="1">
            <a:off x="6364942" y="817961"/>
            <a:ext cx="238968" cy="1008385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86AEFC1F-C48B-1244-B92D-DC7AE386DC25}"/>
              </a:ext>
            </a:extLst>
          </p:cNvPr>
          <p:cNvCxnSpPr/>
          <p:nvPr/>
        </p:nvCxnSpPr>
        <p:spPr>
          <a:xfrm>
            <a:off x="5590443" y="803189"/>
            <a:ext cx="2245093" cy="1023157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06DB80B9-65AA-274F-9A20-F1D3136F5015}"/>
              </a:ext>
            </a:extLst>
          </p:cNvPr>
          <p:cNvCxnSpPr>
            <a:endCxn id="49" idx="3"/>
          </p:cNvCxnSpPr>
          <p:nvPr/>
        </p:nvCxnSpPr>
        <p:spPr>
          <a:xfrm flipH="1">
            <a:off x="4498963" y="803189"/>
            <a:ext cx="1091480" cy="5919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E306F8AF-9CB6-1B41-8155-F2BD5C4B6608}"/>
              </a:ext>
            </a:extLst>
          </p:cNvPr>
          <p:cNvCxnSpPr/>
          <p:nvPr/>
        </p:nvCxnSpPr>
        <p:spPr>
          <a:xfrm flipH="1" flipV="1">
            <a:off x="6603910" y="817961"/>
            <a:ext cx="2203832" cy="1008385"/>
          </a:xfrm>
          <a:prstGeom prst="straightConnector1">
            <a:avLst/>
          </a:prstGeom>
          <a:ln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18411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1036</TotalTime>
  <Words>10</Words>
  <Application>Microsoft Macintosh PowerPoint</Application>
  <PresentationFormat>Widescreen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Manfred Riem</dc:creator>
  <cp:lastModifiedBy>Manfred Riem</cp:lastModifiedBy>
  <cp:revision>8</cp:revision>
  <dcterms:created xsi:type="dcterms:W3CDTF">2020-02-23T01:11:52Z</dcterms:created>
  <dcterms:modified xsi:type="dcterms:W3CDTF">2020-02-23T18:32:29Z</dcterms:modified>
</cp:coreProperties>
</file>